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7"/>
  </p:notesMasterIdLst>
  <p:handoutMasterIdLst>
    <p:handoutMasterId r:id="rId88"/>
  </p:handoutMasterIdLst>
  <p:sldIdLst>
    <p:sldId id="256" r:id="rId2"/>
    <p:sldId id="423" r:id="rId3"/>
    <p:sldId id="574" r:id="rId4"/>
    <p:sldId id="536" r:id="rId5"/>
    <p:sldId id="537" r:id="rId6"/>
    <p:sldId id="502" r:id="rId7"/>
    <p:sldId id="538" r:id="rId8"/>
    <p:sldId id="539" r:id="rId9"/>
    <p:sldId id="568" r:id="rId10"/>
    <p:sldId id="540" r:id="rId11"/>
    <p:sldId id="541" r:id="rId12"/>
    <p:sldId id="551" r:id="rId13"/>
    <p:sldId id="542" r:id="rId14"/>
    <p:sldId id="543" r:id="rId15"/>
    <p:sldId id="545" r:id="rId16"/>
    <p:sldId id="546" r:id="rId17"/>
    <p:sldId id="576" r:id="rId18"/>
    <p:sldId id="547" r:id="rId19"/>
    <p:sldId id="548" r:id="rId20"/>
    <p:sldId id="549" r:id="rId21"/>
    <p:sldId id="550" r:id="rId22"/>
    <p:sldId id="578" r:id="rId23"/>
    <p:sldId id="579" r:id="rId24"/>
    <p:sldId id="580" r:id="rId25"/>
    <p:sldId id="581" r:id="rId26"/>
    <p:sldId id="552" r:id="rId27"/>
    <p:sldId id="567" r:id="rId28"/>
    <p:sldId id="569" r:id="rId29"/>
    <p:sldId id="570" r:id="rId30"/>
    <p:sldId id="571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553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64" r:id="rId49"/>
    <p:sldId id="565" r:id="rId50"/>
    <p:sldId id="566" r:id="rId51"/>
    <p:sldId id="554" r:id="rId52"/>
    <p:sldId id="503" r:id="rId53"/>
    <p:sldId id="504" r:id="rId54"/>
    <p:sldId id="505" r:id="rId55"/>
    <p:sldId id="425" r:id="rId56"/>
    <p:sldId id="507" r:id="rId57"/>
    <p:sldId id="427" r:id="rId58"/>
    <p:sldId id="428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530" r:id="rId80"/>
    <p:sldId id="531" r:id="rId81"/>
    <p:sldId id="532" r:id="rId82"/>
    <p:sldId id="533" r:id="rId83"/>
    <p:sldId id="451" r:id="rId84"/>
    <p:sldId id="520" r:id="rId85"/>
    <p:sldId id="422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7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0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7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85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2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82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1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1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7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3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16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</a:t>
            </a:r>
            <a:r>
              <a:rPr lang="en-US"/>
              <a:t>had treatments </a:t>
            </a:r>
            <a:r>
              <a:rPr lang="en-US" dirty="0"/>
              <a:t>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6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is useful to massage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format where one or more columns are identifier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while all other columns, considered measured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are “unpivoted” to the row axis, leaving just two non-identifier columns, ‘variable’ and ‘value’.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9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5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6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8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83230"/>
            <a:ext cx="38232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#6 – 09/17/2020</a:t>
            </a:r>
          </a:p>
          <a:p>
            <a:r>
              <a:rPr lang="en-US" sz="1600" b="1" dirty="0"/>
              <a:t>Lecture #7 – 9/22/2020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934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19107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423009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0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12143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78417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endParaRPr lang="en-US" b="0" dirty="0"/>
          </a:p>
          <a:p>
            <a:r>
              <a:rPr lang="en-US" dirty="0"/>
              <a:t>Office hours are posted!  (Finally!)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1 is out now</a:t>
            </a:r>
            <a:r>
              <a:rPr lang="en-US" b="0" dirty="0"/>
              <a:t>.  </a:t>
            </a:r>
            <a:r>
              <a:rPr lang="en-US" dirty="0"/>
              <a:t>(Worth 10% of grade, as are each of the four projects.)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 is on course website @ cmsc320.github.io, also ELMS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Third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this upcoming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26423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46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284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57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7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7" y="3127876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1830" y="6488668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867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3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692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537" y="4525059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052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7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6690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24317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68" y="4085906"/>
            <a:ext cx="7508814" cy="26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" y="1307575"/>
            <a:ext cx="6973971" cy="5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8211" cy="137160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28140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8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Identifier 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8284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5241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9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28308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9837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332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0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1843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221381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9645" y="2079850"/>
            <a:ext cx="19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120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6498771" y="2403016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197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914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9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66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1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1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41664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46068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5641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5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4123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7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7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7419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3664353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4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2016851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18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204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15234</TotalTime>
  <Words>6226</Words>
  <Application>Microsoft Macintosh PowerPoint</Application>
  <PresentationFormat>On-screen Show (4:3)</PresentationFormat>
  <Paragraphs>2431</Paragraphs>
  <Slides>85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Calibri</vt:lpstr>
      <vt:lpstr>Courier</vt:lpstr>
      <vt:lpstr>Helvetica</vt:lpstr>
      <vt:lpstr>Helvetica Neue</vt:lpstr>
      <vt:lpstr>Wingdings</vt:lpstr>
      <vt:lpstr>Essential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1901</cp:revision>
  <cp:lastPrinted>2019-09-02T19:28:14Z</cp:lastPrinted>
  <dcterms:created xsi:type="dcterms:W3CDTF">2013-03-05T15:39:19Z</dcterms:created>
  <dcterms:modified xsi:type="dcterms:W3CDTF">2020-09-24T20:48:02Z</dcterms:modified>
</cp:coreProperties>
</file>